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4" r:id="rId2"/>
    <p:sldId id="326" r:id="rId3"/>
    <p:sldId id="336" r:id="rId4"/>
    <p:sldId id="337" r:id="rId5"/>
    <p:sldId id="338" r:id="rId6"/>
    <p:sldId id="339" r:id="rId7"/>
    <p:sldId id="341" r:id="rId8"/>
    <p:sldId id="256" r:id="rId9"/>
    <p:sldId id="257" r:id="rId1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tiff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tiff"/><Relationship Id="rId2" Type="http://schemas.openxmlformats.org/officeDocument/2006/relationships/image" Target="../media/image7.png"/><Relationship Id="rId1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tiff"/><Relationship Id="rId5" Type="http://schemas.openxmlformats.org/officeDocument/2006/relationships/image" Target="../media/image9.jpg"/><Relationship Id="rId15" Type="http://schemas.openxmlformats.org/officeDocument/2006/relationships/image" Target="../media/image19.tiff"/><Relationship Id="rId10" Type="http://schemas.openxmlformats.org/officeDocument/2006/relationships/image" Target="../media/image14.tiff"/><Relationship Id="rId4" Type="http://schemas.openxmlformats.org/officeDocument/2006/relationships/image" Target="../media/image5.png"/><Relationship Id="rId9" Type="http://schemas.openxmlformats.org/officeDocument/2006/relationships/image" Target="../media/image13.tiff"/><Relationship Id="rId1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Security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25B01-867F-8C47-80C3-8F07CB89012E}"/>
              </a:ext>
            </a:extLst>
          </p:cNvPr>
          <p:cNvSpPr txBox="1"/>
          <p:nvPr/>
        </p:nvSpPr>
        <p:spPr>
          <a:xfrm>
            <a:off x="533385" y="3044279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Global Azure Virtual 2020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78DB60-A8E3-A849-9285-AAD31DB27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1" name="그림 6">
            <a:extLst>
              <a:ext uri="{FF2B5EF4-FFF2-40B4-BE49-F238E27FC236}">
                <a16:creationId xmlns:a16="http://schemas.microsoft.com/office/drawing/2014/main" id="{0E0DCCAD-78FC-1249-A090-4E554DEB3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9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: 13:00 ~ 13:50 : 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</a:t>
            </a:r>
            <a:r>
              <a:rPr lang="ko-KR" altLang="en-US" sz="1600" b="1" dirty="0">
                <a:latin typeface="Segoe UI Symbol" panose="020B0502040204020203" pitchFamily="34" charset="0"/>
              </a:rPr>
              <a:t>는 어떻게 보안할 수 있나요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? 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김세준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원격에서 안전한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On-Premise, Cloud </a:t>
            </a:r>
            <a:r>
              <a:rPr lang="ko-KR" altLang="en-US" sz="1600" b="1" dirty="0">
                <a:latin typeface="Segoe UI Symbol" panose="020B0502040204020203" pitchFamily="34" charset="0"/>
              </a:rPr>
              <a:t>어플리케이션 사용을 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AD </a:t>
            </a:r>
            <a:r>
              <a:rPr lang="en-US" sz="16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Appication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Proxy 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김홍민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: 15:00 ~ 15:50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윈도 가상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데스크탑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쿠버네티스</a:t>
            </a:r>
            <a:r>
              <a:rPr lang="ko-KR" altLang="en-US" sz="1600" b="1" dirty="0">
                <a:latin typeface="Segoe UI Symbol" panose="020B0502040204020203" pitchFamily="34" charset="0"/>
              </a:rPr>
              <a:t> 등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1600" b="1" dirty="0">
                <a:latin typeface="Segoe UI Symbol" panose="020B0502040204020203" pitchFamily="34" charset="0"/>
              </a:rPr>
              <a:t>서비스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인증부터 다시 보자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최영락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: 16:00 ~ 16:50 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성공적인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하이브리드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클라우드를</a:t>
            </a:r>
            <a:r>
              <a:rPr lang="ko-KR" altLang="en-US" sz="1600" b="1" dirty="0">
                <a:latin typeface="Segoe UI Symbol" panose="020B0502040204020203" pitchFamily="34" charset="0"/>
              </a:rPr>
              <a:t> 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1600" b="1" dirty="0">
                <a:latin typeface="Segoe UI Symbol" panose="020B0502040204020203" pitchFamily="34" charset="0"/>
              </a:rPr>
              <a:t>네트워크와 서비스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고재성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5 : 17:00 ~ 17:50 :  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를</a:t>
            </a:r>
            <a:r>
              <a:rPr lang="ko-KR" altLang="en-US" sz="1600" b="1" dirty="0">
                <a:latin typeface="Segoe UI Symbol" panose="020B0502040204020203" pitchFamily="34" charset="0"/>
              </a:rPr>
              <a:t> 대박 편하게 쓸 수 있는 팁 대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1600" b="1" dirty="0">
                <a:latin typeface="Segoe UI Symbol" panose="020B0502040204020203" pitchFamily="34" charset="0"/>
              </a:rPr>
              <a:t>공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1600" b="1" dirty="0">
                <a:latin typeface="Segoe UI Symbol" panose="020B0502040204020203" pitchFamily="34" charset="0"/>
              </a:rPr>
              <a:t>개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배준현</a:t>
            </a:r>
            <a:endParaRPr lang="ko-KR" altLang="en-US" sz="1600" b="1" dirty="0">
              <a:latin typeface="Segoe UI Symbol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 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489</Words>
  <Application>Microsoft Office PowerPoint</Application>
  <PresentationFormat>와이드스크린</PresentationFormat>
  <Paragraphs>86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Microsoft GothicNeo Light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7</cp:revision>
  <dcterms:created xsi:type="dcterms:W3CDTF">2020-04-15T15:25:02Z</dcterms:created>
  <dcterms:modified xsi:type="dcterms:W3CDTF">2020-04-25T03:20:51Z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